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1" r:id="rId6"/>
    <p:sldId id="270" r:id="rId7"/>
    <p:sldId id="267" r:id="rId8"/>
    <p:sldId id="259" r:id="rId9"/>
    <p:sldId id="260" r:id="rId10"/>
    <p:sldId id="264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HFmVmYl7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youtu.be/GooATFiHUy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8725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4061C1-B004-C885-EF57-26ED4549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ECDD448-DA92-FA97-B65F-5115B22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3374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2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AF8852-B551-6727-FDF9-5FFF931FA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94185"/>
              </p:ext>
            </p:extLst>
          </p:nvPr>
        </p:nvGraphicFramePr>
        <p:xfrm>
          <a:off x="5541033" y="1273604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80960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A14577F-5211-BD6E-98EF-440330A7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97" y="1042458"/>
            <a:ext cx="3584314" cy="2635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21537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21537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9081"/>
              </p:ext>
            </p:extLst>
          </p:nvPr>
        </p:nvGraphicFramePr>
        <p:xfrm>
          <a:off x="6374919" y="1113411"/>
          <a:ext cx="5497900" cy="5452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분산 서버 제작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3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한국공학대전 전시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및 특성화장학금 대상으로 선정됨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B156CD9-1F8D-E8F4-C3C5-2E4D39D3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70" y="2132583"/>
            <a:ext cx="5905329" cy="32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23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로비 서버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540173"/>
            <a:ext cx="5258329" cy="170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428445" y="1063937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로비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7322A-9086-5942-F09C-99D498F9D4A1}"/>
              </a:ext>
            </a:extLst>
          </p:cNvPr>
          <p:cNvSpPr txBox="1"/>
          <p:nvPr/>
        </p:nvSpPr>
        <p:spPr>
          <a:xfrm>
            <a:off x="262028" y="3653587"/>
            <a:ext cx="55259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로비 기능</a:t>
            </a:r>
            <a:r>
              <a:rPr lang="ko-KR" altLang="en-US" sz="1600" dirty="0"/>
              <a:t>  </a:t>
            </a:r>
            <a:r>
              <a:rPr lang="ko-KR" altLang="en-US" sz="1400" dirty="0"/>
              <a:t>방 만들기</a:t>
            </a:r>
            <a:r>
              <a:rPr lang="en-US" altLang="ko-KR" sz="1400" dirty="0"/>
              <a:t>, </a:t>
            </a:r>
            <a:r>
              <a:rPr lang="ko-KR" altLang="en-US" sz="1400" dirty="0"/>
              <a:t>방 진입</a:t>
            </a:r>
            <a:r>
              <a:rPr lang="en-US" altLang="ko-KR" sz="1400" dirty="0"/>
              <a:t>, </a:t>
            </a:r>
            <a:r>
              <a:rPr lang="ko-KR" altLang="en-US" sz="1400" dirty="0"/>
              <a:t>매칭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만들기</a:t>
            </a:r>
            <a:endParaRPr lang="en-US" altLang="ko-KR" sz="1600" b="1" dirty="0"/>
          </a:p>
          <a:p>
            <a:r>
              <a:rPr lang="ko-KR" altLang="en-US" sz="1400" dirty="0"/>
              <a:t>  방 만들기 버튼을 부르면 새로운 방을 생성하고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그 방으로 진입합니다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자신은 그 방의 방장이 됩니다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진입</a:t>
            </a:r>
            <a:endParaRPr lang="en-US" altLang="ko-KR" sz="1600" b="1" dirty="0"/>
          </a:p>
          <a:p>
            <a:r>
              <a:rPr lang="ko-KR" altLang="en-US" sz="1400" dirty="0"/>
              <a:t>  직접 참여를 원하는 방을 눌러 입장하거나 빠른 시작 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버튼을 눌러 입장하는 방법으로 두 가지 방법이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매칭</a:t>
            </a:r>
            <a:endParaRPr lang="en-US" altLang="ko-KR" sz="1600" b="1" dirty="0"/>
          </a:p>
          <a:p>
            <a:r>
              <a:rPr lang="ko-KR" altLang="en-US" sz="1400" dirty="0"/>
              <a:t>  빠른 시작 버튼을 누르게 되면 로비 서버에서 참여 가능한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방을 매칭해주고</a:t>
            </a:r>
            <a:r>
              <a:rPr lang="en-US" altLang="ko-KR" sz="1400" dirty="0"/>
              <a:t>, </a:t>
            </a:r>
            <a:r>
              <a:rPr lang="ko-KR" altLang="en-US" sz="1400" dirty="0"/>
              <a:t>그 방으로 입장하게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  (</a:t>
            </a:r>
            <a:r>
              <a:rPr lang="ko-KR" altLang="en-US" sz="1200" dirty="0"/>
              <a:t>매칭 기준</a:t>
            </a:r>
            <a:r>
              <a:rPr lang="en-US" altLang="ko-KR" sz="1200" dirty="0"/>
              <a:t>: </a:t>
            </a:r>
            <a:r>
              <a:rPr lang="ko-KR" altLang="en-US" sz="1200" dirty="0"/>
              <a:t>만원이 아니면서 방 인원수가 가장 많은 방</a:t>
            </a:r>
            <a:r>
              <a:rPr lang="en-US" altLang="ko-KR" sz="1200" dirty="0"/>
              <a:t>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ko-KR" altLang="en-US" sz="1200" dirty="0"/>
              <a:t>방 번호가 작은 방</a:t>
            </a:r>
            <a:r>
              <a:rPr lang="en-US" altLang="ko-KR" sz="1200" dirty="0"/>
              <a:t>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195086-CCFA-6C4A-8ECE-FD3C2F7CFE0D}"/>
              </a:ext>
            </a:extLst>
          </p:cNvPr>
          <p:cNvCxnSpPr>
            <a:cxnSpLocks/>
          </p:cNvCxnSpPr>
          <p:nvPr/>
        </p:nvCxnSpPr>
        <p:spPr>
          <a:xfrm>
            <a:off x="5787970" y="1239767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419" y="1496253"/>
            <a:ext cx="4371614" cy="2592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5954387" y="1063937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방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56B65-0DC1-3EC1-6EF6-72773F2A47B0}"/>
              </a:ext>
            </a:extLst>
          </p:cNvPr>
          <p:cNvSpPr txBox="1"/>
          <p:nvPr/>
        </p:nvSpPr>
        <p:spPr>
          <a:xfrm>
            <a:off x="5832978" y="4269140"/>
            <a:ext cx="65151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방 기능</a:t>
            </a:r>
            <a:r>
              <a:rPr lang="ko-KR" altLang="en-US" sz="1600" dirty="0"/>
              <a:t> </a:t>
            </a:r>
            <a:r>
              <a:rPr lang="ko-KR" altLang="en-US" sz="1400" dirty="0"/>
              <a:t>역할 선택</a:t>
            </a:r>
            <a:r>
              <a:rPr lang="en-US" altLang="ko-KR" sz="1400" dirty="0"/>
              <a:t>, </a:t>
            </a:r>
            <a:r>
              <a:rPr lang="ko-KR" altLang="en-US" sz="1400" dirty="0"/>
              <a:t>준비</a:t>
            </a:r>
            <a:r>
              <a:rPr lang="en-US" altLang="ko-KR" sz="1400" dirty="0"/>
              <a:t>(</a:t>
            </a:r>
            <a:r>
              <a:rPr lang="ko-KR" altLang="en-US" sz="1400" dirty="0"/>
              <a:t>방장이 아닌 일반 유저</a:t>
            </a:r>
            <a:r>
              <a:rPr lang="en-US" altLang="ko-KR" sz="1400" dirty="0"/>
              <a:t>), </a:t>
            </a:r>
            <a:r>
              <a:rPr lang="ko-KR" altLang="en-US" sz="1400" dirty="0"/>
              <a:t>게임 시작</a:t>
            </a:r>
            <a:r>
              <a:rPr lang="en-US" altLang="ko-KR" sz="1400" dirty="0"/>
              <a:t>(</a:t>
            </a:r>
            <a:r>
              <a:rPr lang="ko-KR" altLang="en-US" sz="1400" dirty="0"/>
              <a:t>방장</a:t>
            </a:r>
            <a:r>
              <a:rPr lang="en-US" altLang="ko-KR" sz="14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역할 선택</a:t>
            </a:r>
            <a:endParaRPr lang="en-US" altLang="ko-KR" sz="1600" b="1" dirty="0"/>
          </a:p>
          <a:p>
            <a:r>
              <a:rPr lang="ko-KR" altLang="en-US" sz="1400" dirty="0"/>
              <a:t>  소총과 헬기 아이콘을 통해 자신의 인 게임 역할을 선택할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준비</a:t>
            </a:r>
            <a:endParaRPr lang="en-US" altLang="ko-KR" sz="1600" b="1" dirty="0"/>
          </a:p>
          <a:p>
            <a:r>
              <a:rPr lang="ko-KR" altLang="en-US" sz="1400" dirty="0"/>
              <a:t>  방장이 아닌 유저는 준비 버튼을 눌러 자신의 준비 상태를 바꿀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게임 시작</a:t>
            </a:r>
            <a:endParaRPr lang="en-US" altLang="ko-KR" sz="1600" b="1" dirty="0"/>
          </a:p>
          <a:p>
            <a:r>
              <a:rPr lang="ko-KR" altLang="en-US" sz="1400" dirty="0"/>
              <a:t>  방장은 자신을 제외한 모든 유저가 준비 되었을 때 게임 시작 버튼을 눌러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방에 있는 모든 유저들을 게임으로 진입하게 할 수 있습니다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667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인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00343-C7F3-C483-1B06-4603DBA9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461998"/>
            <a:ext cx="1952625" cy="1647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14DBC-4AE0-65CB-57ED-BCC829C0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0" y="4096162"/>
            <a:ext cx="4686300" cy="2343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D1E85C-11CD-4C45-2DED-B8B105E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75" y="1421538"/>
            <a:ext cx="2257605" cy="2563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3CECFA-37E1-F067-5234-51B5BC5C4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75" y="4096162"/>
            <a:ext cx="4120281" cy="22600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5DB5D5-1777-BA08-7F84-02EC0577E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916" y="1467858"/>
            <a:ext cx="4534259" cy="1639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9B5351-7CB2-2F98-ABB2-0553E359C141}"/>
              </a:ext>
            </a:extLst>
          </p:cNvPr>
          <p:cNvSpPr txBox="1"/>
          <p:nvPr/>
        </p:nvSpPr>
        <p:spPr>
          <a:xfrm>
            <a:off x="428445" y="1063937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미션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B4CBE-FCA6-66D8-1B5A-F3864E348301}"/>
              </a:ext>
            </a:extLst>
          </p:cNvPr>
          <p:cNvSpPr txBox="1"/>
          <p:nvPr/>
        </p:nvSpPr>
        <p:spPr>
          <a:xfrm>
            <a:off x="428444" y="3661865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채팅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143CB-00D7-E8D3-D09A-57A28C3A8843}"/>
              </a:ext>
            </a:extLst>
          </p:cNvPr>
          <p:cNvSpPr txBox="1"/>
          <p:nvPr/>
        </p:nvSpPr>
        <p:spPr>
          <a:xfrm>
            <a:off x="7458075" y="1012344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공격 </a:t>
            </a:r>
            <a:r>
              <a:rPr lang="en-US" altLang="ko-KR" dirty="0"/>
              <a:t>&amp; </a:t>
            </a:r>
            <a:r>
              <a:rPr lang="ko-KR" altLang="en-US" dirty="0"/>
              <a:t>피격 검사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AA7068-DE64-2A44-6842-563E1FDE9715}"/>
              </a:ext>
            </a:extLst>
          </p:cNvPr>
          <p:cNvCxnSpPr>
            <a:cxnSpLocks/>
          </p:cNvCxnSpPr>
          <p:nvPr/>
        </p:nvCxnSpPr>
        <p:spPr>
          <a:xfrm>
            <a:off x="7289324" y="122472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1009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 연구 과제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분산 서버 제작 및 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9AE08-1D83-BFDC-DBAB-C5F3AF8B0ED1}"/>
              </a:ext>
            </a:extLst>
          </p:cNvPr>
          <p:cNvSpPr txBox="1"/>
          <p:nvPr/>
        </p:nvSpPr>
        <p:spPr>
          <a:xfrm>
            <a:off x="428445" y="1088749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- </a:t>
            </a:r>
            <a:r>
              <a:rPr lang="ko-KR" altLang="en-US" sz="1800" dirty="0"/>
              <a:t>분산 서버 제작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7124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28445" y="1088749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- </a:t>
            </a:r>
            <a:r>
              <a:rPr lang="ko-KR" altLang="en-US" sz="1800" dirty="0"/>
              <a:t>서버 이중화를 통한 고가용성 구현</a:t>
            </a:r>
            <a:endParaRPr lang="en-US" altLang="ko-KR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D3C32EE-BE31-8AB5-48CA-27183B33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6" y="1710067"/>
            <a:ext cx="3201763" cy="44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94009"/>
              </p:ext>
            </p:extLst>
          </p:nvPr>
        </p:nvGraphicFramePr>
        <p:xfrm>
          <a:off x="6377796" y="1531711"/>
          <a:ext cx="5497900" cy="4786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53158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플레이어와 다른 오브젝트와의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주행 시간 측정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691</Words>
  <Application>Microsoft Office PowerPoint</Application>
  <PresentationFormat>와이드스크린</PresentationFormat>
  <Paragraphs>206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김승환(2018182009)</cp:lastModifiedBy>
  <cp:revision>22</cp:revision>
  <dcterms:created xsi:type="dcterms:W3CDTF">2023-08-20T07:24:56Z</dcterms:created>
  <dcterms:modified xsi:type="dcterms:W3CDTF">2023-08-21T07:01:35Z</dcterms:modified>
</cp:coreProperties>
</file>